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860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A63D3A-B7CC-4E77-8EAF-0480C89431A8}" type="datetimeFigureOut">
              <a:rPr lang="pt-BR" smtClean="0"/>
              <a:t>10/01/2025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5BCDC2-D172-4A3F-94B4-B2BC61E081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8892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8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103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1286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4969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747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4921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552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4999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426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802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361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687821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FE759430-CD22-EB0D-C375-C622CD652567}"/>
              </a:ext>
            </a:extLst>
          </p:cNvPr>
          <p:cNvSpPr txBox="1"/>
          <p:nvPr/>
        </p:nvSpPr>
        <p:spPr>
          <a:xfrm>
            <a:off x="1077478" y="77857"/>
            <a:ext cx="10188277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Área Corporativa –</a:t>
            </a:r>
            <a:r>
              <a:rPr kumimoji="0" lang="pt-B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OKR´s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882BECD-7403-E132-6176-88B87912FBF8}"/>
              </a:ext>
            </a:extLst>
          </p:cNvPr>
          <p:cNvSpPr txBox="1"/>
          <p:nvPr/>
        </p:nvSpPr>
        <p:spPr>
          <a:xfrm>
            <a:off x="1086358" y="493355"/>
            <a:ext cx="10188282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OBJETIVO 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 O que quero alcançar ao longo do ano? )</a:t>
            </a: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20C9660D-0630-9B86-818C-C89C27997EEA}"/>
              </a:ext>
            </a:extLst>
          </p:cNvPr>
          <p:cNvSpPr txBox="1"/>
          <p:nvPr/>
        </p:nvSpPr>
        <p:spPr>
          <a:xfrm>
            <a:off x="1077477" y="1838711"/>
            <a:ext cx="10161651" cy="144655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Resultados Chave 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 Como posso medir o progresso em direção ao meu objetivo?  Se oportuno, mencionar  KPI )</a:t>
            </a: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Promover Pesquisas de Clima  e Satisfação anualmente nas áreas tendo os resultados e seus planos de ação como meta 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Manter crescente o percentual de colaboradores que indicam que temos um bom ambiente de trabalho através da Pesquisa Clima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Melhor formação da Liderança através dos programas de desenvolvimento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Otimizar </a:t>
            </a:r>
            <a:r>
              <a:rPr kumimoji="0" lang="pt-BR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Av</a:t>
            </a: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Performance 24 (incluir PDI e ferramentas suporte Solides) 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2BB77BF0-E074-BBCE-AC19-7092F358DAF2}"/>
              </a:ext>
            </a:extLst>
          </p:cNvPr>
          <p:cNvSpPr txBox="1"/>
          <p:nvPr/>
        </p:nvSpPr>
        <p:spPr>
          <a:xfrm>
            <a:off x="1077477" y="1281717"/>
            <a:ext cx="10188278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Estabelecer uma cultura organizacional inspiradora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D24C35D3-0B5A-358A-78E0-A2FDE52BBE4F}"/>
              </a:ext>
            </a:extLst>
          </p:cNvPr>
          <p:cNvSpPr txBox="1"/>
          <p:nvPr/>
        </p:nvSpPr>
        <p:spPr>
          <a:xfrm>
            <a:off x="1077477" y="3413646"/>
            <a:ext cx="10141766" cy="3231654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Iniciativas 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 O que vamos fazer para atingirmos o objetivo? ( Projetos, tarefas, </a:t>
            </a:r>
            <a:r>
              <a:rPr kumimoji="0" lang="pt-BR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etc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Trabalharmos as 4 instâncias para fortalecer Cultura (</a:t>
            </a:r>
            <a:r>
              <a:rPr kumimoji="0" lang="pt-BR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Estratégia/Pessoas/Tecnologia/Estrutura</a:t>
            </a: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)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Ampliar o programa de Comunicação Interna com ações mensais para melhorar engajamento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Dar continuidade aos  Programas corporativos RH, tais como: Intranet , Café com Ideias, VIX Exchange , Roda do Conhecimento, Multiplicação de Treinamento, Multiplicadores do Bem (ESG)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Incentivar as áreas na prática de multiplicação de conhecimento. 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Avançarmos com os Programas PMO (digitalizar projetos), S</a:t>
            </a:r>
            <a:r>
              <a:rPr kumimoji="0" lang="pt-BR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inergia</a:t>
            </a: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com US e Programa de KPIs;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Trabalharmos na estruturação das áreas 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Estruturação do programa de Liderança para todos o níveis da </a:t>
            </a:r>
            <a:r>
              <a:rPr kumimoji="0" lang="pt-BR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organização</a:t>
            </a: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Avançar com treinamentos e programas de BI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Aumentar o número de treinamentos para toda a organização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Trabalharmos temas de Bem Estar ao longo do ano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D70C229A-C3FA-0D45-C534-FF5AE570EA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79805" y="46608"/>
            <a:ext cx="755970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48384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8144</TotalTime>
  <Words>250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Calibri</vt:lpstr>
      <vt:lpstr>MS Shell Dlg 2</vt:lpstr>
      <vt:lpstr>Wingdings</vt:lpstr>
      <vt:lpstr>Wingdings 3</vt:lpstr>
      <vt:lpstr>Madison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ÁREA RECURSOS HUMANOS</dc:title>
  <dc:creator>Francini Ferreira</dc:creator>
  <cp:lastModifiedBy>Aline Gomes</cp:lastModifiedBy>
  <cp:revision>51</cp:revision>
  <dcterms:created xsi:type="dcterms:W3CDTF">2023-12-28T17:16:29Z</dcterms:created>
  <dcterms:modified xsi:type="dcterms:W3CDTF">2025-01-10T15:17:01Z</dcterms:modified>
</cp:coreProperties>
</file>